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0" r:id="rId5"/>
    <p:sldId id="259" r:id="rId6"/>
    <p:sldId id="261" r:id="rId7"/>
    <p:sldId id="263" r:id="rId8"/>
    <p:sldId id="262" r:id="rId9"/>
    <p:sldId id="264" r:id="rId10"/>
    <p:sldId id="265" r:id="rId11"/>
    <p:sldId id="270" r:id="rId12"/>
    <p:sldId id="266" r:id="rId13"/>
    <p:sldId id="267" r:id="rId14"/>
    <p:sldId id="268" r:id="rId15"/>
    <p:sldId id="269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3644-143C-4718-B5DA-C68B40892B0A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2E0-B103-4575-9187-8CEA77F323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642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3644-143C-4718-B5DA-C68B40892B0A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2E0-B103-4575-9187-8CEA77F323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90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3644-143C-4718-B5DA-C68B40892B0A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2E0-B103-4575-9187-8CEA77F323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9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3644-143C-4718-B5DA-C68B40892B0A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2E0-B103-4575-9187-8CEA77F323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94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3644-143C-4718-B5DA-C68B40892B0A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2E0-B103-4575-9187-8CEA77F323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21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3644-143C-4718-B5DA-C68B40892B0A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2E0-B103-4575-9187-8CEA77F323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79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3644-143C-4718-B5DA-C68B40892B0A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2E0-B103-4575-9187-8CEA77F323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99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3644-143C-4718-B5DA-C68B40892B0A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2E0-B103-4575-9187-8CEA77F323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41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3644-143C-4718-B5DA-C68B40892B0A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2E0-B103-4575-9187-8CEA77F323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64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3644-143C-4718-B5DA-C68B40892B0A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2E0-B103-4575-9187-8CEA77F323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06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3644-143C-4718-B5DA-C68B40892B0A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2E0-B103-4575-9187-8CEA77F323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18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53644-143C-4718-B5DA-C68B40892B0A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362E0-B103-4575-9187-8CEA77F323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36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1778" y="2011464"/>
            <a:ext cx="2650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solidFill>
                  <a:srgbClr val="00B0F0"/>
                </a:solidFill>
                <a:latin typeface="Algerian" panose="04020705040A02060702" pitchFamily="82" charset="0"/>
              </a:rPr>
              <a:t>QUEEN</a:t>
            </a:r>
          </a:p>
          <a:p>
            <a:pPr algn="ctr"/>
            <a:r>
              <a:rPr lang="fr-FR" sz="4800" dirty="0" smtClean="0">
                <a:solidFill>
                  <a:srgbClr val="00B0F0"/>
                </a:solidFill>
                <a:latin typeface="Algerian" panose="04020705040A02060702" pitchFamily="82" charset="0"/>
              </a:rPr>
              <a:t>ADJOBA</a:t>
            </a:r>
            <a:endParaRPr lang="fr-FR" sz="4800" dirty="0">
              <a:solidFill>
                <a:srgbClr val="00B0F0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82" y="0"/>
            <a:ext cx="5681709" cy="6858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1779" y="0"/>
            <a:ext cx="3049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Arial Narrow" panose="020B0606020202030204" pitchFamily="34" charset="0"/>
              </a:rPr>
              <a:t>DOSSIER</a:t>
            </a:r>
          </a:p>
          <a:p>
            <a:r>
              <a:rPr lang="fr-FR" sz="4800" dirty="0" smtClean="0">
                <a:latin typeface="Arial Narrow" panose="020B0606020202030204" pitchFamily="34" charset="0"/>
              </a:rPr>
              <a:t>DE PRESSE</a:t>
            </a:r>
            <a:endParaRPr lang="fr-FR" sz="4800" dirty="0">
              <a:latin typeface="Arial Narrow" panose="020B0606020202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506874" y="6368053"/>
            <a:ext cx="364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Courriel:  </a:t>
            </a:r>
            <a:r>
              <a:rPr lang="fr-FR" sz="1600" b="1" i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xylophoproductions</a:t>
            </a:r>
            <a:r>
              <a:rPr lang="fr-FR" sz="1600" b="1" i="1" u="sng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@gmail.com</a:t>
            </a:r>
            <a:r>
              <a:rPr lang="fr-FR" sz="1600" b="1" i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r>
              <a:rPr lang="fr-FR" sz="16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endParaRPr lang="fr-FR" sz="16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455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70"/>
          <p:cNvPicPr/>
          <p:nvPr/>
        </p:nvPicPr>
        <p:blipFill>
          <a:blip r:embed="rId2"/>
          <a:stretch>
            <a:fillRect/>
          </a:stretch>
        </p:blipFill>
        <p:spPr>
          <a:xfrm>
            <a:off x="230816" y="2650210"/>
            <a:ext cx="5794160" cy="39556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834" y="216979"/>
            <a:ext cx="6096000" cy="24633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indent="-6350" algn="just">
              <a:lnSpc>
                <a:spcPct val="107000"/>
              </a:lnSpc>
              <a:spcAft>
                <a:spcPts val="635"/>
              </a:spcAft>
              <a:tabLst>
                <a:tab pos="381000" algn="l"/>
                <a:tab pos="5798820" algn="r"/>
              </a:tabLst>
            </a:pP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Dans sa voie vers l’accomplissement, 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Queen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Adjoba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collabore en octobre 2016 avec Serge 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Beynaud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le célèbre chanteur du genre « Coupé Décalé » pour la création de la chanson « 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Nimpa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 » dont le clip se retrouve sur la page 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Youtube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« 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Queen</a:t>
            </a:r>
            <a:r>
              <a:rPr lang="fr-CH" sz="2400" dirty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Adjoba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officielle »</a:t>
            </a:r>
            <a:endParaRPr lang="fr-FR" sz="2400" dirty="0" smtClean="0">
              <a:solidFill>
                <a:srgbClr val="303446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05724" y="5013299"/>
            <a:ext cx="6012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En 2016, 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Queen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Adjoba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participe au « 24 heures Reggae » de 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Jacqueville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organisé au bénéfice des orphelins Rasta et au cours de la même période elle sort son single intitulé « Je m’en fou ».</a:t>
            </a:r>
            <a:endParaRPr lang="fr-FR" sz="2400" dirty="0" smtClean="0">
              <a:solidFill>
                <a:srgbClr val="303446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" name="Picture 307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1" y="66701"/>
            <a:ext cx="5856564" cy="494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95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8"/>
          <p:cNvPicPr/>
          <p:nvPr/>
        </p:nvPicPr>
        <p:blipFill>
          <a:blip r:embed="rId2"/>
          <a:stretch>
            <a:fillRect/>
          </a:stretch>
        </p:blipFill>
        <p:spPr>
          <a:xfrm>
            <a:off x="307759" y="133165"/>
            <a:ext cx="11614952" cy="567283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33887" y="5894776"/>
            <a:ext cx="11614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err="1" smtClean="0">
                <a:latin typeface="Arial Narrow" panose="020B0606020202030204" pitchFamily="34" charset="0"/>
              </a:rPr>
              <a:t>Queen</a:t>
            </a:r>
            <a:r>
              <a:rPr lang="fr-CA" sz="2400" dirty="0" smtClean="0">
                <a:latin typeface="Arial Narrow" panose="020B0606020202030204" pitchFamily="34" charset="0"/>
              </a:rPr>
              <a:t> </a:t>
            </a:r>
            <a:r>
              <a:rPr lang="fr-CA" sz="2400" dirty="0" err="1" smtClean="0">
                <a:latin typeface="Arial Narrow" panose="020B0606020202030204" pitchFamily="34" charset="0"/>
              </a:rPr>
              <a:t>Adjoba</a:t>
            </a:r>
            <a:r>
              <a:rPr lang="fr-CA" sz="2400" dirty="0" smtClean="0">
                <a:latin typeface="Arial Narrow" panose="020B0606020202030204" pitchFamily="34" charset="0"/>
              </a:rPr>
              <a:t> </a:t>
            </a:r>
            <a:r>
              <a:rPr lang="fr-CA" sz="2400" smtClean="0">
                <a:latin typeface="Arial Narrow" panose="020B0606020202030204" pitchFamily="34" charset="0"/>
              </a:rPr>
              <a:t>performe également </a:t>
            </a:r>
            <a:r>
              <a:rPr lang="fr-CA" sz="2400" dirty="0" smtClean="0">
                <a:latin typeface="Arial Narrow" panose="020B0606020202030204" pitchFamily="34" charset="0"/>
              </a:rPr>
              <a:t>à Afrique Étoile (2015-2016) une émission ivoirienne qui rend hommage à tous les artistes du monde.</a:t>
            </a:r>
            <a:endParaRPr lang="fr-FR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90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107" y="113636"/>
            <a:ext cx="11452194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07000"/>
              </a:lnSpc>
              <a:spcAft>
                <a:spcPts val="635"/>
              </a:spcAft>
              <a:tabLst>
                <a:tab pos="381000" algn="l"/>
                <a:tab pos="5798820" algn="r"/>
              </a:tabLst>
            </a:pP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Dès le début de l’année 2017, 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Queen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Adjoba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anime une nouvelle émission sur « Radio Alpha 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Blondy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 » intitulée Zénith. L’émission est diffusée du lundi au vendredi de midi à 14h. L’artiste n’est pas de tout repos car au cours de la même année, elle sort un nouveau titre qu’elle nomme « 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Goodbye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 ».</a:t>
            </a:r>
            <a:endParaRPr lang="fr-FR" sz="2400" dirty="0" smtClean="0">
              <a:solidFill>
                <a:srgbClr val="303446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Picture 305"/>
          <p:cNvPicPr/>
          <p:nvPr/>
        </p:nvPicPr>
        <p:blipFill>
          <a:blip r:embed="rId2"/>
          <a:stretch>
            <a:fillRect/>
          </a:stretch>
        </p:blipFill>
        <p:spPr>
          <a:xfrm>
            <a:off x="1811045" y="1786658"/>
            <a:ext cx="8584706" cy="488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5"/>
          <p:cNvPicPr/>
          <p:nvPr/>
        </p:nvPicPr>
        <p:blipFill>
          <a:blip r:embed="rId2"/>
          <a:stretch>
            <a:fillRect/>
          </a:stretch>
        </p:blipFill>
        <p:spPr>
          <a:xfrm>
            <a:off x="189334" y="830997"/>
            <a:ext cx="3620983" cy="5853888"/>
          </a:xfrm>
          <a:prstGeom prst="rect">
            <a:avLst/>
          </a:prstGeom>
        </p:spPr>
      </p:pic>
      <p:pic>
        <p:nvPicPr>
          <p:cNvPr id="5" name="Picture 297"/>
          <p:cNvPicPr/>
          <p:nvPr/>
        </p:nvPicPr>
        <p:blipFill>
          <a:blip r:embed="rId3"/>
          <a:stretch>
            <a:fillRect/>
          </a:stretch>
        </p:blipFill>
        <p:spPr>
          <a:xfrm>
            <a:off x="8504752" y="830997"/>
            <a:ext cx="3597309" cy="5853888"/>
          </a:xfrm>
          <a:prstGeom prst="rect">
            <a:avLst/>
          </a:prstGeom>
        </p:spPr>
      </p:pic>
      <p:pic>
        <p:nvPicPr>
          <p:cNvPr id="6" name="Picture 299"/>
          <p:cNvPicPr/>
          <p:nvPr/>
        </p:nvPicPr>
        <p:blipFill>
          <a:blip r:embed="rId4"/>
          <a:stretch>
            <a:fillRect/>
          </a:stretch>
        </p:blipFill>
        <p:spPr>
          <a:xfrm>
            <a:off x="4347042" y="830997"/>
            <a:ext cx="3620985" cy="585388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89333" y="0"/>
            <a:ext cx="11626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latin typeface="Arial Narrow" panose="020B0606020202030204" pitchFamily="34" charset="0"/>
              </a:rPr>
              <a:t>Par ailleurs, la popularité de </a:t>
            </a:r>
            <a:r>
              <a:rPr lang="fr-CA" sz="2400" dirty="0" err="1" smtClean="0">
                <a:latin typeface="Arial Narrow" panose="020B0606020202030204" pitchFamily="34" charset="0"/>
              </a:rPr>
              <a:t>Queen</a:t>
            </a:r>
            <a:r>
              <a:rPr lang="fr-CA" sz="2400" dirty="0" smtClean="0">
                <a:latin typeface="Arial Narrow" panose="020B0606020202030204" pitchFamily="34" charset="0"/>
              </a:rPr>
              <a:t> </a:t>
            </a:r>
            <a:r>
              <a:rPr lang="fr-CA" sz="2400" dirty="0" err="1" smtClean="0">
                <a:latin typeface="Arial Narrow" panose="020B0606020202030204" pitchFamily="34" charset="0"/>
              </a:rPr>
              <a:t>Adjoba</a:t>
            </a:r>
            <a:r>
              <a:rPr lang="fr-CA" sz="2400" dirty="0" smtClean="0">
                <a:latin typeface="Arial Narrow" panose="020B0606020202030204" pitchFamily="34" charset="0"/>
              </a:rPr>
              <a:t> lui vaut des parutions sur les premières pages de certains magazines. </a:t>
            </a:r>
            <a:endParaRPr lang="fr-FR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135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145" y="49638"/>
            <a:ext cx="11600155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07000"/>
              </a:lnSpc>
              <a:spcAft>
                <a:spcPts val="635"/>
              </a:spcAft>
              <a:tabLst>
                <a:tab pos="381000" algn="l"/>
                <a:tab pos="5798820" algn="r"/>
              </a:tabLst>
            </a:pP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La création de son single « Partagez » en 2018 précède un tournant décisif de la carrière de l’artiste qui se déplace de la Côte d’Ivoire au Canada pour participer au festival « Nuits d’Afrique » </a:t>
            </a:r>
            <a:r>
              <a:rPr lang="fr-FR" sz="2400" dirty="0" smtClean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où 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elle performe au « 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Ballatou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 » le 9 mai 2019. </a:t>
            </a:r>
            <a:endParaRPr lang="fr-FR" sz="2400" dirty="0">
              <a:solidFill>
                <a:srgbClr val="303446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1327488"/>
            <a:ext cx="5957455" cy="549528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327488"/>
            <a:ext cx="5957455" cy="553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5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27856" y="79897"/>
            <a:ext cx="11535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Quelques semaines 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plus tard, elle participe au « Spectacle de Sherbrooke » comme tête d’affiche. </a:t>
            </a:r>
            <a:endParaRPr lang="fr-FR" sz="2400" dirty="0" smtClean="0">
              <a:solidFill>
                <a:srgbClr val="303446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7" y="674703"/>
            <a:ext cx="11535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29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09" y="160423"/>
            <a:ext cx="5849275" cy="65082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6" y="160422"/>
            <a:ext cx="5743864" cy="650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0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5" y="120073"/>
            <a:ext cx="7175500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5" y="120073"/>
            <a:ext cx="4330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5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34" y="108168"/>
            <a:ext cx="11635666" cy="85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07000"/>
              </a:lnSpc>
              <a:spcAft>
                <a:spcPts val="635"/>
              </a:spcAft>
              <a:tabLst>
                <a:tab pos="381000" algn="l"/>
                <a:tab pos="5798820" algn="r"/>
              </a:tabLst>
            </a:pP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Son séjour se poursuit au Canada jusqu’en 2023 ou son premier concert a lieu au « White 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Rabbit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 » de Brossard dans le cadre de la promotion de sa chanson « 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Another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Part of me ».</a:t>
            </a:r>
            <a:endParaRPr lang="fr-FR" sz="2400" dirty="0" smtClean="0">
              <a:solidFill>
                <a:srgbClr val="303446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77" y="960709"/>
            <a:ext cx="10031766" cy="580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8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73877" y="0"/>
            <a:ext cx="58221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En 2025, toujours au Canada, 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Queen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Adjoba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demeure active en production et vient de révéler ses récents singles intitulés «The harder 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they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come», une reprise d’un hit du célèbre chanteur Jimmy Cliff et « Bad Chick » une composition douce et originale de la chanteuse elle-même. </a:t>
            </a:r>
          </a:p>
          <a:p>
            <a:endParaRPr lang="fr-CH" sz="2400" dirty="0">
              <a:solidFill>
                <a:srgbClr val="303446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702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43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58"/>
          <p:cNvGrpSpPr/>
          <p:nvPr/>
        </p:nvGrpSpPr>
        <p:grpSpPr>
          <a:xfrm>
            <a:off x="1803647" y="1492422"/>
            <a:ext cx="8584705" cy="5201341"/>
            <a:chOff x="-497061" y="-40233"/>
            <a:chExt cx="6988793" cy="4345229"/>
          </a:xfrm>
        </p:grpSpPr>
        <p:pic>
          <p:nvPicPr>
            <p:cNvPr id="5" name="Picture 2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497061" y="-32923"/>
              <a:ext cx="3368527" cy="4314966"/>
            </a:xfrm>
            <a:prstGeom prst="rect">
              <a:avLst/>
            </a:prstGeom>
          </p:spPr>
        </p:pic>
        <p:pic>
          <p:nvPicPr>
            <p:cNvPr id="6" name="Picture 2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108236" y="-40233"/>
              <a:ext cx="3383496" cy="4345229"/>
            </a:xfrm>
            <a:prstGeom prst="rect">
              <a:avLst/>
            </a:prstGeom>
          </p:spPr>
        </p:pic>
      </p:grpSp>
      <p:sp>
        <p:nvSpPr>
          <p:cNvPr id="7" name="ZoneTexte 6"/>
          <p:cNvSpPr txBox="1"/>
          <p:nvPr/>
        </p:nvSpPr>
        <p:spPr>
          <a:xfrm>
            <a:off x="199614" y="205093"/>
            <a:ext cx="118486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 Narrow" panose="020B0606020202030204" pitchFamily="34" charset="0"/>
              </a:rPr>
              <a:t>Née en Côte D'Ivoire, </a:t>
            </a:r>
            <a:r>
              <a:rPr lang="fr-FR" sz="2400" dirty="0" err="1">
                <a:latin typeface="Arial Narrow" panose="020B0606020202030204" pitchFamily="34" charset="0"/>
              </a:rPr>
              <a:t>Kablan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Adjoba</a:t>
            </a:r>
            <a:r>
              <a:rPr lang="fr-FR" sz="2400" dirty="0">
                <a:latin typeface="Arial Narrow" panose="020B0606020202030204" pitchFamily="34" charset="0"/>
              </a:rPr>
              <a:t> Nadège A.K.A. </a:t>
            </a:r>
            <a:r>
              <a:rPr lang="fr-FR" sz="2400" dirty="0" err="1">
                <a:latin typeface="Arial Narrow" panose="020B0606020202030204" pitchFamily="34" charset="0"/>
              </a:rPr>
              <a:t>Queen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Adjoba</a:t>
            </a:r>
            <a:r>
              <a:rPr lang="fr-FR" sz="2400" dirty="0">
                <a:latin typeface="Arial Narrow" panose="020B0606020202030204" pitchFamily="34" charset="0"/>
              </a:rPr>
              <a:t>, auteure-compositrice-interprète </a:t>
            </a:r>
            <a:endParaRPr lang="fr-FR" sz="2400" dirty="0" smtClean="0">
              <a:latin typeface="Arial Narrow" panose="020B0606020202030204" pitchFamily="34" charset="0"/>
            </a:endParaRPr>
          </a:p>
          <a:p>
            <a:r>
              <a:rPr lang="fr-FR" sz="2400" dirty="0" smtClean="0">
                <a:latin typeface="Arial Narrow" panose="020B0606020202030204" pitchFamily="34" charset="0"/>
              </a:rPr>
              <a:t>multigenre</a:t>
            </a:r>
            <a:r>
              <a:rPr lang="fr-FR" sz="2400" dirty="0">
                <a:latin typeface="Arial Narrow" panose="020B0606020202030204" pitchFamily="34" charset="0"/>
              </a:rPr>
              <a:t>, fait des </a:t>
            </a:r>
            <a:r>
              <a:rPr lang="fr-FR" sz="2400" dirty="0" smtClean="0">
                <a:latin typeface="Arial Narrow" panose="020B0606020202030204" pitchFamily="34" charset="0"/>
              </a:rPr>
              <a:t>études en </a:t>
            </a:r>
            <a:r>
              <a:rPr lang="fr-FR" sz="2400" dirty="0">
                <a:latin typeface="Arial Narrow" panose="020B0606020202030204" pitchFamily="34" charset="0"/>
              </a:rPr>
              <a:t>communication. Dès son plus jeune âge, </a:t>
            </a:r>
            <a:r>
              <a:rPr lang="fr-FR" sz="2400" dirty="0" err="1">
                <a:latin typeface="Arial Narrow" panose="020B0606020202030204" pitchFamily="34" charset="0"/>
              </a:rPr>
              <a:t>Queen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Adjoba</a:t>
            </a:r>
            <a:r>
              <a:rPr lang="fr-FR" sz="2400" dirty="0">
                <a:latin typeface="Arial Narrow" panose="020B0606020202030204" pitchFamily="34" charset="0"/>
              </a:rPr>
              <a:t> est bercée par </a:t>
            </a:r>
            <a:r>
              <a:rPr lang="fr-FR" sz="2400" dirty="0" smtClean="0">
                <a:latin typeface="Arial Narrow" panose="020B0606020202030204" pitchFamily="34" charset="0"/>
              </a:rPr>
              <a:t>sa</a:t>
            </a:r>
          </a:p>
          <a:p>
            <a:r>
              <a:rPr lang="fr-FR" sz="2400" dirty="0" smtClean="0">
                <a:latin typeface="Arial Narrow" panose="020B0606020202030204" pitchFamily="34" charset="0"/>
              </a:rPr>
              <a:t>mère </a:t>
            </a:r>
            <a:r>
              <a:rPr lang="fr-FR" sz="2400" dirty="0">
                <a:latin typeface="Arial Narrow" panose="020B0606020202030204" pitchFamily="34" charset="0"/>
              </a:rPr>
              <a:t>qui lui joue des chansons de grands </a:t>
            </a:r>
            <a:r>
              <a:rPr lang="fr-FR" sz="2400" dirty="0" smtClean="0">
                <a:latin typeface="Arial Narrow" panose="020B0606020202030204" pitchFamily="34" charset="0"/>
              </a:rPr>
              <a:t>artistes africains </a:t>
            </a:r>
            <a:r>
              <a:rPr lang="fr-FR" sz="2400" dirty="0">
                <a:latin typeface="Arial Narrow" panose="020B0606020202030204" pitchFamily="34" charset="0"/>
              </a:rPr>
              <a:t>et du monde entier.</a:t>
            </a:r>
          </a:p>
          <a:p>
            <a:endParaRPr lang="fr-FR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58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3352" y="0"/>
            <a:ext cx="595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«Bad Chick» sortie 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il y a quelques semaines est </a:t>
            </a:r>
          </a:p>
          <a:p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visible sur 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Youtube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et fait déjà l’objet de reprises par les adeptes de 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TikTok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qui apprécient la musique de  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Queen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Adjoba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. </a:t>
            </a:r>
            <a:endParaRPr lang="fr-FR" sz="2400" dirty="0" smtClean="0">
              <a:solidFill>
                <a:srgbClr val="303446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8777"/>
            <a:ext cx="4104443" cy="665825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95752" y="5044006"/>
            <a:ext cx="5800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Aujourd’hui, 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Queen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Adjoba</a:t>
            </a:r>
            <a:r>
              <a:rPr lang="fr-CH" sz="2400" dirty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fr-CH" sz="2400" dirty="0" smtClean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demeure active en recherche-création-production. </a:t>
            </a:r>
            <a:endParaRPr lang="fr-FR" sz="2400" dirty="0">
              <a:solidFill>
                <a:srgbClr val="303446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endParaRPr lang="fr-CH" sz="2400" dirty="0" smtClean="0">
              <a:solidFill>
                <a:srgbClr val="303446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endParaRPr lang="fr-CH" sz="2400" dirty="0">
              <a:solidFill>
                <a:srgbClr val="303446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fr-CH" sz="2400" dirty="0" smtClean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           …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lang="fr-FR" sz="2400" dirty="0" smtClean="0">
              <a:solidFill>
                <a:srgbClr val="303446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420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5"/>
          <p:cNvPicPr/>
          <p:nvPr/>
        </p:nvPicPr>
        <p:blipFill>
          <a:blip r:embed="rId2"/>
          <a:stretch>
            <a:fillRect/>
          </a:stretch>
        </p:blipFill>
        <p:spPr>
          <a:xfrm>
            <a:off x="3959440" y="150920"/>
            <a:ext cx="8096435" cy="659610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7404" y="2664144"/>
            <a:ext cx="36920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 Narrow" panose="020B0606020202030204" pitchFamily="34" charset="0"/>
              </a:rPr>
              <a:t>À l'âge de 11 ans, </a:t>
            </a:r>
            <a:r>
              <a:rPr lang="fr-FR" sz="2400" dirty="0" err="1">
                <a:latin typeface="Arial Narrow" panose="020B0606020202030204" pitchFamily="34" charset="0"/>
              </a:rPr>
              <a:t>Queen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endParaRPr lang="fr-FR" sz="2400" dirty="0" smtClean="0">
              <a:latin typeface="Arial Narrow" panose="020B0606020202030204" pitchFamily="34" charset="0"/>
            </a:endParaRPr>
          </a:p>
          <a:p>
            <a:r>
              <a:rPr lang="fr-FR" sz="2400" dirty="0" err="1" smtClean="0">
                <a:latin typeface="Arial Narrow" panose="020B0606020202030204" pitchFamily="34" charset="0"/>
              </a:rPr>
              <a:t>Adjoba</a:t>
            </a:r>
            <a:r>
              <a:rPr lang="fr-FR" sz="2400" dirty="0" smtClean="0">
                <a:latin typeface="Arial Narrow" panose="020B0606020202030204" pitchFamily="34" charset="0"/>
              </a:rPr>
              <a:t> enregistre </a:t>
            </a:r>
            <a:r>
              <a:rPr lang="fr-FR" sz="2400" dirty="0">
                <a:latin typeface="Arial Narrow" panose="020B0606020202030204" pitchFamily="34" charset="0"/>
              </a:rPr>
              <a:t>une </a:t>
            </a:r>
            <a:r>
              <a:rPr lang="fr-FR" sz="2400" dirty="0" smtClean="0">
                <a:latin typeface="Arial Narrow" panose="020B0606020202030204" pitchFamily="34" charset="0"/>
              </a:rPr>
              <a:t>chanson</a:t>
            </a:r>
          </a:p>
          <a:p>
            <a:r>
              <a:rPr lang="fr-FR" sz="2400" dirty="0" smtClean="0">
                <a:latin typeface="Arial Narrow" panose="020B0606020202030204" pitchFamily="34" charset="0"/>
              </a:rPr>
              <a:t>RAP avec des </a:t>
            </a:r>
            <a:r>
              <a:rPr lang="fr-FR" sz="2400" dirty="0">
                <a:latin typeface="Arial Narrow" panose="020B0606020202030204" pitchFamily="34" charset="0"/>
              </a:rPr>
              <a:t>camarades </a:t>
            </a:r>
            <a:r>
              <a:rPr lang="fr-FR" sz="2400" dirty="0" smtClean="0">
                <a:latin typeface="Arial Narrow" panose="020B0606020202030204" pitchFamily="34" charset="0"/>
              </a:rPr>
              <a:t>de</a:t>
            </a:r>
          </a:p>
          <a:p>
            <a:r>
              <a:rPr lang="fr-FR" sz="2400" dirty="0" smtClean="0">
                <a:latin typeface="Arial Narrow" panose="020B0606020202030204" pitchFamily="34" charset="0"/>
              </a:rPr>
              <a:t>classe</a:t>
            </a:r>
            <a:r>
              <a:rPr lang="fr-FR" sz="2400" dirty="0">
                <a:latin typeface="Arial Narrow" panose="020B0606020202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58048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/>
          <p:cNvPicPr/>
          <p:nvPr/>
        </p:nvPicPr>
        <p:blipFill>
          <a:blip r:embed="rId2"/>
          <a:stretch>
            <a:fillRect/>
          </a:stretch>
        </p:blipFill>
        <p:spPr>
          <a:xfrm>
            <a:off x="355107" y="709191"/>
            <a:ext cx="11469949" cy="550517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55107" y="105477"/>
            <a:ext cx="5870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 Narrow" panose="020B0606020202030204" pitchFamily="34" charset="0"/>
              </a:rPr>
              <a:t>Premier concert de </a:t>
            </a:r>
            <a:r>
              <a:rPr lang="fr-FR" sz="2400" dirty="0" err="1" smtClean="0">
                <a:latin typeface="Arial Narrow" panose="020B0606020202030204" pitchFamily="34" charset="0"/>
              </a:rPr>
              <a:t>Queen</a:t>
            </a:r>
            <a:r>
              <a:rPr lang="fr-FR" sz="2400" dirty="0" smtClean="0">
                <a:latin typeface="Arial Narrow" panose="020B0606020202030204" pitchFamily="34" charset="0"/>
              </a:rPr>
              <a:t> </a:t>
            </a:r>
            <a:r>
              <a:rPr lang="fr-FR" sz="2400" dirty="0" err="1" smtClean="0">
                <a:latin typeface="Arial Narrow" panose="020B0606020202030204" pitchFamily="34" charset="0"/>
              </a:rPr>
              <a:t>Adjoba</a:t>
            </a:r>
            <a:r>
              <a:rPr lang="fr-FR" sz="2400" dirty="0" smtClean="0">
                <a:latin typeface="Arial Narrow" panose="020B0606020202030204" pitchFamily="34" charset="0"/>
              </a:rPr>
              <a:t> (2001).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5107" y="6314070"/>
            <a:ext cx="5870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 Narrow" panose="020B0606020202030204" pitchFamily="34" charset="0"/>
              </a:rPr>
              <a:t>À cette époque, elle préfère le genre musical R&amp;B.</a:t>
            </a:r>
          </a:p>
        </p:txBody>
      </p:sp>
    </p:spTree>
    <p:extLst>
      <p:ext uri="{BB962C8B-B14F-4D97-AF65-F5344CB8AC3E}">
        <p14:creationId xmlns:p14="http://schemas.microsoft.com/office/powerpoint/2010/main" val="1191903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0819" y="115409"/>
            <a:ext cx="11611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>
                <a:latin typeface="Arial Narrow" panose="020B0606020202030204" pitchFamily="34" charset="0"/>
              </a:rPr>
              <a:t>En 2011, au cours de l'émission « Samedi ça me dit » sur R.T.I., chaîne de télévision nationale en Côte d’Ivoire, elle interprète avec brio la chanson d’Ahmed Farras intitulée « Deni ». </a:t>
            </a:r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927105" y="4034773"/>
            <a:ext cx="70412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400" dirty="0">
              <a:latin typeface="Arial Narrow" panose="020B0606020202030204" pitchFamily="34" charset="0"/>
            </a:endParaRPr>
          </a:p>
          <a:p>
            <a:r>
              <a:rPr lang="fr-CH" sz="2400" dirty="0">
                <a:latin typeface="Arial Narrow" panose="020B0606020202030204" pitchFamily="34" charset="0"/>
              </a:rPr>
              <a:t>Néanmoins, elle se consacre à ses études entre 2002 </a:t>
            </a:r>
            <a:r>
              <a:rPr lang="fr-CH" sz="2400" dirty="0" smtClean="0">
                <a:latin typeface="Arial Narrow" panose="020B0606020202030204" pitchFamily="34" charset="0"/>
              </a:rPr>
              <a:t>et</a:t>
            </a:r>
          </a:p>
          <a:p>
            <a:r>
              <a:rPr lang="fr-CH" sz="2400" dirty="0" smtClean="0">
                <a:latin typeface="Arial Narrow" panose="020B0606020202030204" pitchFamily="34" charset="0"/>
              </a:rPr>
              <a:t>2007 </a:t>
            </a:r>
            <a:r>
              <a:rPr lang="fr-CH" sz="2400" dirty="0">
                <a:latin typeface="Arial Narrow" panose="020B0606020202030204" pitchFamily="34" charset="0"/>
              </a:rPr>
              <a:t>et obtient un diplôme en communication. </a:t>
            </a:r>
            <a:br>
              <a:rPr lang="fr-CH" sz="2400" dirty="0">
                <a:latin typeface="Arial Narrow" panose="020B0606020202030204" pitchFamily="34" charset="0"/>
              </a:rPr>
            </a:br>
            <a:r>
              <a:rPr lang="fr-CH" sz="2400" dirty="0">
                <a:latin typeface="Arial Narrow" panose="020B0606020202030204" pitchFamily="34" charset="0"/>
              </a:rPr>
              <a:t>Au cours de la même période, la jeune artiste fait </a:t>
            </a:r>
            <a:endParaRPr lang="fr-CH" sz="2400" dirty="0" smtClean="0">
              <a:latin typeface="Arial Narrow" panose="020B0606020202030204" pitchFamily="34" charset="0"/>
            </a:endParaRPr>
          </a:p>
          <a:p>
            <a:r>
              <a:rPr lang="fr-CH" sz="2400" dirty="0" smtClean="0">
                <a:latin typeface="Arial Narrow" panose="020B0606020202030204" pitchFamily="34" charset="0"/>
              </a:rPr>
              <a:t>remarquer </a:t>
            </a:r>
            <a:r>
              <a:rPr lang="fr-CH" sz="2400" dirty="0">
                <a:latin typeface="Arial Narrow" panose="020B0606020202030204" pitchFamily="34" charset="0"/>
              </a:rPr>
              <a:t>son talent de chanteuse à la </a:t>
            </a:r>
            <a:r>
              <a:rPr lang="fr-CH" sz="2400" dirty="0" smtClean="0">
                <a:latin typeface="Arial Narrow" panose="020B0606020202030204" pitchFamily="34" charset="0"/>
              </a:rPr>
              <a:t>voix</a:t>
            </a:r>
          </a:p>
          <a:p>
            <a:r>
              <a:rPr lang="fr-CH" sz="2400" dirty="0" smtClean="0">
                <a:latin typeface="Arial Narrow" panose="020B0606020202030204" pitchFamily="34" charset="0"/>
              </a:rPr>
              <a:t>impressionnante </a:t>
            </a:r>
            <a:r>
              <a:rPr lang="fr-CH" sz="2400" dirty="0">
                <a:latin typeface="Arial Narrow" panose="020B0606020202030204" pitchFamily="34" charset="0"/>
              </a:rPr>
              <a:t>en se produisant au Parker Place à Abidjan</a:t>
            </a:r>
            <a:r>
              <a:rPr lang="fr-CH" sz="2400" dirty="0" smtClean="0">
                <a:latin typeface="Arial Narrow" panose="020B0606020202030204" pitchFamily="34" charset="0"/>
              </a:rPr>
              <a:t>.</a:t>
            </a:r>
            <a:endParaRPr lang="fr-FR" sz="2400" dirty="0">
              <a:latin typeface="Arial Narrow" panose="020B0606020202030204" pitchFamily="34" charset="0"/>
            </a:endParaRPr>
          </a:p>
        </p:txBody>
      </p:sp>
      <p:pic>
        <p:nvPicPr>
          <p:cNvPr id="6" name="Picture 52"/>
          <p:cNvPicPr/>
          <p:nvPr/>
        </p:nvPicPr>
        <p:blipFill>
          <a:blip r:embed="rId2"/>
          <a:stretch>
            <a:fillRect/>
          </a:stretch>
        </p:blipFill>
        <p:spPr>
          <a:xfrm>
            <a:off x="363985" y="1154096"/>
            <a:ext cx="4376692" cy="514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8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594" y="100706"/>
            <a:ext cx="11842811" cy="85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tabLst>
                <a:tab pos="381000" algn="l"/>
                <a:tab pos="5798820" algn="r"/>
              </a:tabLst>
            </a:pP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Dans son cheminement artistique, entre 2008 et 2011, 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Queen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Adjoba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évolue avec le groupe ivoirien de Reggae appelé « Les Vieux 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Môgôs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». </a:t>
            </a:r>
            <a:endParaRPr lang="fr-FR" sz="2400" dirty="0">
              <a:solidFill>
                <a:srgbClr val="303446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Picture 67"/>
          <p:cNvPicPr/>
          <p:nvPr/>
        </p:nvPicPr>
        <p:blipFill>
          <a:blip r:embed="rId2"/>
          <a:stretch>
            <a:fillRect/>
          </a:stretch>
        </p:blipFill>
        <p:spPr>
          <a:xfrm>
            <a:off x="674703" y="1038687"/>
            <a:ext cx="5308847" cy="5308847"/>
          </a:xfrm>
          <a:prstGeom prst="rect">
            <a:avLst/>
          </a:prstGeom>
        </p:spPr>
      </p:pic>
      <p:pic>
        <p:nvPicPr>
          <p:cNvPr id="9" name="Picture 65"/>
          <p:cNvPicPr/>
          <p:nvPr/>
        </p:nvPicPr>
        <p:blipFill>
          <a:blip r:embed="rId3"/>
          <a:stretch>
            <a:fillRect/>
          </a:stretch>
        </p:blipFill>
        <p:spPr>
          <a:xfrm>
            <a:off x="6260216" y="1038686"/>
            <a:ext cx="4135536" cy="530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8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5"/>
          <p:cNvPicPr/>
          <p:nvPr/>
        </p:nvPicPr>
        <p:blipFill>
          <a:blip r:embed="rId2"/>
          <a:stretch>
            <a:fillRect/>
          </a:stretch>
        </p:blipFill>
        <p:spPr>
          <a:xfrm>
            <a:off x="5308847" y="115410"/>
            <a:ext cx="6507331" cy="660498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0731" y="115410"/>
            <a:ext cx="512672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350" indent="-6350" algn="just">
              <a:tabLst>
                <a:tab pos="381000" algn="l"/>
                <a:tab pos="5798820" algn="r"/>
              </a:tabLst>
            </a:pP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Ensuite, elle se fait remarquer par le</a:t>
            </a:r>
          </a:p>
          <a:p>
            <a:pPr marL="6350" indent="-6350" algn="just">
              <a:tabLst>
                <a:tab pos="381000" algn="l"/>
                <a:tab pos="5798820" algn="r"/>
              </a:tabLst>
            </a:pPr>
            <a:r>
              <a:rPr lang="fr-CH" sz="2400" dirty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hanteur ivoirien de Reggae connu sous</a:t>
            </a:r>
          </a:p>
          <a:p>
            <a:pPr marL="6350" indent="-6350" algn="just">
              <a:tabLst>
                <a:tab pos="381000" algn="l"/>
                <a:tab pos="5798820" algn="r"/>
              </a:tabLst>
            </a:pP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nom de Alpha 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Blondy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 24 décembre</a:t>
            </a:r>
          </a:p>
          <a:p>
            <a:pPr marL="6350" indent="-6350" algn="just">
              <a:tabLst>
                <a:tab pos="381000" algn="l"/>
                <a:tab pos="5798820" algn="r"/>
              </a:tabLst>
            </a:pP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2008 au Club 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Pefecta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où 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elle chantait</a:t>
            </a:r>
            <a:endParaRPr lang="fr-FR" sz="2400" dirty="0" smtClean="0">
              <a:solidFill>
                <a:srgbClr val="303446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6350" indent="-6350" algn="just">
              <a:tabLst>
                <a:tab pos="381000" algn="l"/>
                <a:tab pos="5798820" algn="r"/>
              </a:tabLst>
            </a:pPr>
            <a:r>
              <a:rPr lang="fr-CH" sz="2400" dirty="0" smtClean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le réveillon de </a:t>
            </a:r>
            <a:r>
              <a:rPr lang="fr-CH" sz="2400" dirty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</a:t>
            </a:r>
            <a:r>
              <a:rPr lang="fr-FR" sz="2400" dirty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ë</a:t>
            </a:r>
            <a:r>
              <a:rPr lang="fr-CH" sz="2400" dirty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l.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rencontre de la</a:t>
            </a:r>
          </a:p>
          <a:p>
            <a:pPr marL="6350" indent="-6350" algn="just">
              <a:tabLst>
                <a:tab pos="381000" algn="l"/>
                <a:tab pos="5798820" algn="r"/>
              </a:tabLst>
            </a:pP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chanteuse à la voix chaleureuse avec le</a:t>
            </a:r>
          </a:p>
          <a:p>
            <a:pPr marL="6350" indent="-6350" algn="just">
              <a:tabLst>
                <a:tab pos="381000" algn="l"/>
                <a:tab pos="5798820" algn="r"/>
              </a:tabLst>
            </a:pPr>
            <a:r>
              <a:rPr lang="fr-CH" sz="2400" dirty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élèbre 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reggaeman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marque un départ</a:t>
            </a:r>
          </a:p>
          <a:p>
            <a:pPr marL="6350" indent="-6350" algn="just">
              <a:tabLst>
                <a:tab pos="381000" algn="l"/>
                <a:tab pos="5798820" algn="r"/>
              </a:tabLst>
            </a:pPr>
            <a:r>
              <a:rPr lang="fr-CH" sz="2400" dirty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rometteur pour notre artiste.</a:t>
            </a:r>
            <a:endParaRPr lang="fr-FR" sz="2400" dirty="0" smtClean="0">
              <a:solidFill>
                <a:srgbClr val="303446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23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99322" y="580454"/>
            <a:ext cx="5796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indent="-6350" algn="just">
              <a:tabLst>
                <a:tab pos="381000" algn="l"/>
                <a:tab pos="5798820" algn="r"/>
              </a:tabLst>
            </a:pPr>
            <a:r>
              <a:rPr lang="fr-CH" sz="2400" dirty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En effet, Alpha </a:t>
            </a:r>
            <a:r>
              <a:rPr lang="fr-CH" sz="2400" dirty="0" err="1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Blondy</a:t>
            </a:r>
            <a:r>
              <a:rPr lang="fr-CH" sz="2400" dirty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apprécie tout </a:t>
            </a:r>
            <a:r>
              <a:rPr lang="fr-CH" sz="2400" dirty="0" smtClean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de suite </a:t>
            </a:r>
            <a:r>
              <a:rPr lang="fr-CH" sz="2400" dirty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le talent remarquable de </a:t>
            </a:r>
            <a:r>
              <a:rPr lang="fr-CH" sz="2400" dirty="0" err="1" smtClean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Queen</a:t>
            </a:r>
            <a:r>
              <a:rPr lang="fr-CH" sz="2400" dirty="0" smtClean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fr-CH" sz="2400" dirty="0" err="1" smtClean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Adjoba</a:t>
            </a:r>
            <a:r>
              <a:rPr lang="fr-CH" sz="2400" dirty="0" smtClean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fr-CH" sz="2400" dirty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et collabore avec elle </a:t>
            </a:r>
            <a:r>
              <a:rPr lang="fr-CH" sz="2400" dirty="0" smtClean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pour l’accompagner </a:t>
            </a:r>
            <a:r>
              <a:rPr lang="fr-CH" sz="2400" dirty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dans la réalisation de </a:t>
            </a:r>
            <a:r>
              <a:rPr lang="fr-CH" sz="2400" dirty="0" smtClean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son premier </a:t>
            </a:r>
            <a:r>
              <a:rPr lang="fr-CH" sz="2400" dirty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album intitulé « Jah Love ». </a:t>
            </a:r>
          </a:p>
        </p:txBody>
      </p:sp>
      <p:pic>
        <p:nvPicPr>
          <p:cNvPr id="6" name="Picture 96"/>
          <p:cNvPicPr/>
          <p:nvPr/>
        </p:nvPicPr>
        <p:blipFill>
          <a:blip r:embed="rId2"/>
          <a:stretch>
            <a:fillRect/>
          </a:stretch>
        </p:blipFill>
        <p:spPr>
          <a:xfrm>
            <a:off x="6678973" y="580454"/>
            <a:ext cx="5172710" cy="509237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99321" y="5904538"/>
            <a:ext cx="11552361" cy="85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indent="-6350" algn="just">
              <a:tabLst>
                <a:tab pos="381000" algn="l"/>
                <a:tab pos="5798820" algn="r"/>
              </a:tabLst>
            </a:pP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Queen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Adjoba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justifie le choix de cette langue par le fait que celle-ci s’accorde très bien aux sonorités de la musique reggae. </a:t>
            </a:r>
            <a:endParaRPr lang="fr-FR" sz="2400" dirty="0" smtClean="0">
              <a:solidFill>
                <a:srgbClr val="303446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99321" y="3057830"/>
            <a:ext cx="58416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indent="-6350" algn="just">
              <a:tabLst>
                <a:tab pos="381000" algn="l"/>
                <a:tab pos="5798820" algn="r"/>
              </a:tabLst>
            </a:pPr>
            <a:r>
              <a:rPr lang="fr-CH" sz="2400" dirty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Les paroles de plusieurs des chansons qui composent cet album arrangé par </a:t>
            </a:r>
            <a:r>
              <a:rPr lang="fr-CH" sz="2400" dirty="0" err="1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Evarist</a:t>
            </a:r>
            <a:r>
              <a:rPr lang="fr-CH" sz="2400" dirty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fr-CH" sz="2400" dirty="0" err="1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Yacé</a:t>
            </a:r>
            <a:r>
              <a:rPr lang="fr-CH" sz="2400" dirty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et </a:t>
            </a:r>
            <a:r>
              <a:rPr lang="fr-CH" sz="2400" dirty="0" err="1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Babulax</a:t>
            </a:r>
            <a:r>
              <a:rPr lang="fr-CH" sz="2400" dirty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sont écrites en </a:t>
            </a:r>
            <a:r>
              <a:rPr lang="fr-CH" sz="2400" dirty="0" err="1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abron</a:t>
            </a:r>
            <a:r>
              <a:rPr lang="fr-CH" sz="2400" dirty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, une langue parlée dans le nord-est de la Côte d’Ivoire.</a:t>
            </a:r>
          </a:p>
          <a:p>
            <a:pPr marL="6350" indent="-6350" algn="just">
              <a:tabLst>
                <a:tab pos="381000" algn="l"/>
                <a:tab pos="5798820" algn="r"/>
              </a:tabLst>
            </a:pPr>
            <a:endParaRPr lang="fr-FR" sz="2400" dirty="0">
              <a:solidFill>
                <a:srgbClr val="303446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42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435" y="150924"/>
            <a:ext cx="115291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L’artiste à la voix originale et sensuelle s’est produite dans beaucoup de festivals. Elle a participé aux deux éditions du festival « 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Abi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-Reggae » à Abidjan en 2015 et en 2016, à la première édition du festival Reggae City au Burkina Faso en 2015, à la cérémonie du « Bass 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Award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» du Ghana </a:t>
            </a:r>
            <a:r>
              <a:rPr lang="fr-FR" sz="2400" dirty="0" smtClean="0">
                <a:solidFill>
                  <a:srgbClr val="30344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où</a:t>
            </a:r>
          </a:p>
          <a:p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elle reçoit en 2015 à Accra le titre honorifique « Bass 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Award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», ainsi qu’au « 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African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Arts and Show </a:t>
            </a:r>
            <a:r>
              <a:rPr lang="fr-CH" sz="2400" dirty="0" err="1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r>
              <a:rPr lang="fr-CH" sz="2400" dirty="0" smtClean="0">
                <a:solidFill>
                  <a:srgbClr val="30344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» (MASA) de Côte d’Ivoire.  </a:t>
            </a:r>
            <a:endParaRPr lang="fr-FR" sz="2400" dirty="0"/>
          </a:p>
        </p:txBody>
      </p:sp>
      <p:pic>
        <p:nvPicPr>
          <p:cNvPr id="8" name="Picture 272"/>
          <p:cNvPicPr/>
          <p:nvPr/>
        </p:nvPicPr>
        <p:blipFill>
          <a:blip r:embed="rId2"/>
          <a:stretch>
            <a:fillRect/>
          </a:stretch>
        </p:blipFill>
        <p:spPr>
          <a:xfrm>
            <a:off x="331435" y="2215724"/>
            <a:ext cx="5101699" cy="4557938"/>
          </a:xfrm>
          <a:prstGeom prst="rect">
            <a:avLst/>
          </a:prstGeom>
        </p:spPr>
      </p:pic>
      <p:pic>
        <p:nvPicPr>
          <p:cNvPr id="9" name="Picture 280"/>
          <p:cNvPicPr/>
          <p:nvPr/>
        </p:nvPicPr>
        <p:blipFill>
          <a:blip r:embed="rId3"/>
          <a:stretch>
            <a:fillRect/>
          </a:stretch>
        </p:blipFill>
        <p:spPr>
          <a:xfrm>
            <a:off x="6826928" y="2215724"/>
            <a:ext cx="5033636" cy="455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90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508</Words>
  <Application>Microsoft Office PowerPoint</Application>
  <PresentationFormat>Grand écran</PresentationFormat>
  <Paragraphs>49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Algerian</vt:lpstr>
      <vt:lpstr>Arial</vt:lpstr>
      <vt:lpstr>Arial Narrow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HYACINTHE SOKOTY</dc:creator>
  <cp:lastModifiedBy>HYACINTHE SOKOTY</cp:lastModifiedBy>
  <cp:revision>58</cp:revision>
  <dcterms:created xsi:type="dcterms:W3CDTF">2025-02-08T00:05:33Z</dcterms:created>
  <dcterms:modified xsi:type="dcterms:W3CDTF">2025-02-08T07:12:10Z</dcterms:modified>
</cp:coreProperties>
</file>